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4" r:id="rId8"/>
    <p:sldId id="267" r:id="rId9"/>
    <p:sldId id="268" r:id="rId10"/>
    <p:sldId id="26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61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2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22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0087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9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8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3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70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8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6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8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2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3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5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54C32A1-9046-412D-B46C-BDF8A42BAEE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BD9D1C-832B-4874-8D09-3773AABBA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5307" y="1122363"/>
            <a:ext cx="10689465" cy="2387600"/>
          </a:xfrm>
        </p:spPr>
        <p:txBody>
          <a:bodyPr>
            <a:normAutofit/>
          </a:bodyPr>
          <a:lstStyle/>
          <a:p>
            <a:pPr algn="r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railway </a:t>
            </a:r>
            <a:r>
              <a:rPr lang="en-US" sz="3600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reservationsystem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8946" y="4121239"/>
            <a:ext cx="9487952" cy="3709115"/>
          </a:xfrm>
        </p:spPr>
        <p:txBody>
          <a:bodyPr>
            <a:noAutofit/>
          </a:bodyPr>
          <a:lstStyle/>
          <a:p>
            <a:pPr algn="r"/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r"/>
            <a:r>
              <a:rPr lang="en-US" sz="2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Manvith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</a:p>
          <a:p>
            <a:pPr algn="r"/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Suma J</a:t>
            </a:r>
          </a:p>
          <a:p>
            <a:pPr algn="r"/>
            <a:r>
              <a:rPr lang="en-US" sz="2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Chaitra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Vishnu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evanga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pictures of rail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21" y="4295908"/>
            <a:ext cx="5047489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3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31" y="2305319"/>
            <a:ext cx="6295021" cy="3773510"/>
          </a:xfrm>
        </p:spPr>
      </p:pic>
    </p:spTree>
    <p:extLst>
      <p:ext uri="{BB962C8B-B14F-4D97-AF65-F5344CB8AC3E}">
        <p14:creationId xmlns:p14="http://schemas.microsoft.com/office/powerpoint/2010/main" val="22595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sz="2800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Searching trains is easier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sz="2800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Passengers wont have to wait for a long time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sz="2800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is accurate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sz="2800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fast process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sz="2800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efficiency is more</a:t>
            </a:r>
          </a:p>
          <a:p>
            <a:endParaRPr lang="en-US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0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the </a:t>
            </a:r>
            <a:r>
              <a:rPr lang="en-IN" sz="24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route,cancellation</a:t>
            </a:r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IN" sz="24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tickets,departure</a:t>
            </a:r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time,arrival</a:t>
            </a:r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time number of trains available and other such information</a:t>
            </a:r>
          </a:p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track of all its passengers and thus schedule their journey accordingly</a:t>
            </a:r>
          </a:p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records of passengers travelling in the trains on different dates reaching different destination in the system</a:t>
            </a:r>
          </a:p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interface to administrators and users</a:t>
            </a:r>
          </a:p>
          <a:p>
            <a:pPr marL="0" indent="0">
              <a:buNone/>
            </a:pPr>
            <a:endParaRPr lang="en-IN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 are all the users?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 agent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gateway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Reservation clerk</a:t>
            </a:r>
            <a:endParaRPr lang="en-US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3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sz="2400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Acquire passenger details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sz="2400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for availability</a:t>
            </a:r>
          </a:p>
          <a:p>
            <a:pPr marL="431800" indent="-323850">
              <a:buSzPct val="45000"/>
              <a:buFont typeface="Wingdings" panose="05000000000000000000" pitchFamily="2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sz="2400" cap="none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tickets</a:t>
            </a:r>
          </a:p>
          <a:p>
            <a:endParaRPr lang="en-US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80" y="2214694"/>
            <a:ext cx="7701566" cy="3872721"/>
          </a:xfrm>
        </p:spPr>
      </p:pic>
    </p:spTree>
    <p:extLst>
      <p:ext uri="{BB962C8B-B14F-4D97-AF65-F5344CB8AC3E}">
        <p14:creationId xmlns:p14="http://schemas.microsoft.com/office/powerpoint/2010/main" val="89724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99577"/>
            <a:ext cx="10364451" cy="1596177"/>
          </a:xfrm>
        </p:spPr>
        <p:txBody>
          <a:bodyPr/>
          <a:lstStyle/>
          <a:p>
            <a:pPr algn="l"/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15" y="2112135"/>
            <a:ext cx="6346537" cy="3992451"/>
          </a:xfrm>
        </p:spPr>
      </p:pic>
    </p:spTree>
    <p:extLst>
      <p:ext uri="{BB962C8B-B14F-4D97-AF65-F5344CB8AC3E}">
        <p14:creationId xmlns:p14="http://schemas.microsoft.com/office/powerpoint/2010/main" val="18061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Booking details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54" y="2214694"/>
            <a:ext cx="6552598" cy="4379289"/>
          </a:xfrm>
        </p:spPr>
      </p:pic>
    </p:spTree>
    <p:extLst>
      <p:ext uri="{BB962C8B-B14F-4D97-AF65-F5344CB8AC3E}">
        <p14:creationId xmlns:p14="http://schemas.microsoft.com/office/powerpoint/2010/main" val="98100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83" y="2214694"/>
            <a:ext cx="6307900" cy="4005801"/>
          </a:xfrm>
        </p:spPr>
      </p:pic>
    </p:spTree>
    <p:extLst>
      <p:ext uri="{BB962C8B-B14F-4D97-AF65-F5344CB8AC3E}">
        <p14:creationId xmlns:p14="http://schemas.microsoft.com/office/powerpoint/2010/main" val="11025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110" y="2343955"/>
            <a:ext cx="6282142" cy="3773510"/>
          </a:xfrm>
        </p:spPr>
      </p:pic>
    </p:spTree>
    <p:extLst>
      <p:ext uri="{BB962C8B-B14F-4D97-AF65-F5344CB8AC3E}">
        <p14:creationId xmlns:p14="http://schemas.microsoft.com/office/powerpoint/2010/main" val="161741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55</TotalTime>
  <Words>125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Tw Cen MT</vt:lpstr>
      <vt:lpstr>Wingdings</vt:lpstr>
      <vt:lpstr>Droplet</vt:lpstr>
      <vt:lpstr>Online railway reservationsystem</vt:lpstr>
      <vt:lpstr>Problem statement</vt:lpstr>
      <vt:lpstr>Who are all the users?</vt:lpstr>
      <vt:lpstr>Reservation</vt:lpstr>
      <vt:lpstr>Home page</vt:lpstr>
      <vt:lpstr>Registration page</vt:lpstr>
      <vt:lpstr>Booking details</vt:lpstr>
      <vt:lpstr>Contd</vt:lpstr>
      <vt:lpstr>Contd</vt:lpstr>
      <vt:lpstr>Contd</vt:lpstr>
      <vt:lpstr>Features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railway reservationsystem</dc:title>
  <dc:creator>user</dc:creator>
  <cp:lastModifiedBy>user</cp:lastModifiedBy>
  <cp:revision>9</cp:revision>
  <dcterms:created xsi:type="dcterms:W3CDTF">2019-04-26T01:39:01Z</dcterms:created>
  <dcterms:modified xsi:type="dcterms:W3CDTF">2019-04-26T02:34:39Z</dcterms:modified>
</cp:coreProperties>
</file>